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2" r:id="rId2"/>
    <p:sldId id="259" r:id="rId3"/>
    <p:sldId id="261" r:id="rId4"/>
    <p:sldId id="277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0" r:id="rId13"/>
    <p:sldId id="278" r:id="rId14"/>
    <p:sldId id="270" r:id="rId15"/>
    <p:sldId id="257" r:id="rId16"/>
    <p:sldId id="258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angest Things" id="{E98828C1-8DB2-446A-B6DE-1021A67AEDAD}">
          <p14:sldIdLst>
            <p14:sldId id="262"/>
            <p14:sldId id="259"/>
            <p14:sldId id="261"/>
          </p14:sldIdLst>
        </p14:section>
        <p14:section name="Changing values of epsilon" id="{FBFB7CE2-FD3B-4896-AC4D-86CE1949E637}">
          <p14:sldIdLst>
            <p14:sldId id="277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Strategy" id="{CDA71FD1-8A60-494A-9149-C5622D9BF34D}">
          <p14:sldIdLst>
            <p14:sldId id="269"/>
            <p14:sldId id="260"/>
            <p14:sldId id="278"/>
          </p14:sldIdLst>
        </p14:section>
        <p14:section name="Take 1" id="{65A875EC-8ACA-4915-864C-F86554B1F574}">
          <p14:sldIdLst>
            <p14:sldId id="270"/>
            <p14:sldId id="257"/>
            <p14:sldId id="25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0674" autoAdjust="0"/>
  </p:normalViewPr>
  <p:slideViewPr>
    <p:cSldViewPr snapToGrid="0">
      <p:cViewPr varScale="1">
        <p:scale>
          <a:sx n="104" d="100"/>
          <a:sy n="104" d="100"/>
        </p:scale>
        <p:origin x="16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3371C-56B5-435D-BE52-DCCC1250BD56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01687-1F75-428C-8F08-3DB28E28E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31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39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epsilon =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5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80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1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0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6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1. Sample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highly</a:t>
            </a:r>
            <a:r>
              <a:rPr lang="pt-BR" dirty="0"/>
              <a:t> popular </a:t>
            </a:r>
            <a:r>
              <a:rPr lang="pt-BR" dirty="0" err="1"/>
              <a:t>items</a:t>
            </a:r>
            <a:r>
              <a:rPr lang="pt-BR" dirty="0"/>
              <a:t> (</a:t>
            </a:r>
            <a:r>
              <a:rPr lang="pt-BR" dirty="0" err="1"/>
              <a:t>obtained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Spotify’s</a:t>
            </a:r>
            <a:r>
              <a:rPr lang="pt-BR" dirty="0"/>
              <a:t> Daily Song Rankings) include some </a:t>
            </a:r>
            <a:r>
              <a:rPr lang="pt-BR" dirty="0" err="1"/>
              <a:t>items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popularity</a:t>
            </a:r>
            <a:r>
              <a:rPr lang="pt-BR" dirty="0"/>
              <a:t> (as </a:t>
            </a:r>
            <a:r>
              <a:rPr lang="pt-BR" dirty="0" err="1"/>
              <a:t>informed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dataset,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Spotify’s</a:t>
            </a:r>
            <a:r>
              <a:rPr lang="pt-BR" dirty="0"/>
              <a:t> </a:t>
            </a:r>
            <a:r>
              <a:rPr lang="pt-BR" dirty="0" err="1"/>
              <a:t>Audio</a:t>
            </a:r>
            <a:r>
              <a:rPr lang="pt-BR" dirty="0"/>
              <a:t> Track </a:t>
            </a:r>
            <a:r>
              <a:rPr lang="pt-BR" dirty="0" err="1"/>
              <a:t>Features</a:t>
            </a:r>
            <a:r>
              <a:rPr lang="pt-BR" dirty="0"/>
              <a:t>).</a:t>
            </a:r>
          </a:p>
          <a:p>
            <a:r>
              <a:rPr lang="pt-BR" dirty="0"/>
              <a:t>2.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seems</a:t>
            </a:r>
            <a:r>
              <a:rPr lang="pt-BR" dirty="0"/>
              <a:t> a </a:t>
            </a:r>
            <a:r>
              <a:rPr lang="pt-BR" dirty="0" err="1"/>
              <a:t>little</a:t>
            </a:r>
            <a:r>
              <a:rPr lang="pt-BR" dirty="0"/>
              <a:t> bit </a:t>
            </a:r>
            <a:r>
              <a:rPr lang="pt-BR" dirty="0" err="1"/>
              <a:t>counterintuitive</a:t>
            </a:r>
            <a:r>
              <a:rPr lang="pt-BR" dirty="0"/>
              <a:t>: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variance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expected</a:t>
            </a:r>
            <a:r>
              <a:rPr lang="pt-BR" dirty="0"/>
              <a:t> </a:t>
            </a:r>
            <a:r>
              <a:rPr lang="pt-BR" dirty="0" err="1"/>
              <a:t>upper</a:t>
            </a:r>
            <a:r>
              <a:rPr lang="pt-BR" dirty="0"/>
              <a:t> </a:t>
            </a:r>
            <a:r>
              <a:rPr lang="pt-BR" dirty="0" err="1"/>
              <a:t>bound</a:t>
            </a:r>
            <a:r>
              <a:rPr lang="pt-BR" dirty="0"/>
              <a:t> </a:t>
            </a:r>
            <a:r>
              <a:rPr lang="pt-BR" dirty="0" err="1"/>
              <a:t>surprise</a:t>
            </a:r>
            <a:r>
              <a:rPr lang="pt-BR" dirty="0"/>
              <a:t> </a:t>
            </a:r>
            <a:r>
              <a:rPr lang="pt-BR" dirty="0" err="1"/>
              <a:t>increases</a:t>
            </a:r>
            <a:r>
              <a:rPr lang="pt-BR" dirty="0"/>
              <a:t> as </a:t>
            </a:r>
            <a:r>
              <a:rPr lang="pt-BR" dirty="0" err="1"/>
              <a:t>popularity</a:t>
            </a:r>
            <a:r>
              <a:rPr lang="pt-BR" dirty="0"/>
              <a:t> moves </a:t>
            </a:r>
            <a:r>
              <a:rPr lang="pt-BR" dirty="0" err="1"/>
              <a:t>from</a:t>
            </a:r>
            <a:r>
              <a:rPr lang="pt-BR" dirty="0"/>
              <a:t> 2 </a:t>
            </a:r>
            <a:r>
              <a:rPr lang="pt-BR" dirty="0" err="1"/>
              <a:t>towards</a:t>
            </a:r>
            <a:r>
              <a:rPr lang="pt-BR" dirty="0"/>
              <a:t> 3 SD. </a:t>
            </a:r>
          </a:p>
          <a:p>
            <a:r>
              <a:rPr lang="pt-BR" dirty="0"/>
              <a:t>3. I </a:t>
            </a:r>
            <a:r>
              <a:rPr lang="pt-BR" dirty="0" err="1"/>
              <a:t>would</a:t>
            </a:r>
            <a:r>
              <a:rPr lang="pt-BR" dirty="0"/>
              <a:t> </a:t>
            </a:r>
            <a:r>
              <a:rPr lang="pt-BR" dirty="0" err="1"/>
              <a:t>expect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curve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resemble</a:t>
            </a:r>
            <a:r>
              <a:rPr lang="pt-BR" dirty="0"/>
              <a:t> ‘</a:t>
            </a:r>
            <a:r>
              <a:rPr lang="pt-BR" dirty="0" err="1"/>
              <a:t>Highly</a:t>
            </a:r>
            <a:r>
              <a:rPr lang="pt-BR" dirty="0"/>
              <a:t> popular’;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fact</a:t>
            </a:r>
            <a:r>
              <a:rPr lang="pt-BR" dirty="0"/>
              <a:t> it </a:t>
            </a:r>
            <a:r>
              <a:rPr lang="pt-BR" dirty="0" err="1"/>
              <a:t>doesn’t</a:t>
            </a:r>
            <a:r>
              <a:rPr lang="pt-BR" dirty="0"/>
              <a:t> </a:t>
            </a:r>
            <a:r>
              <a:rPr lang="pt-BR" dirty="0" err="1"/>
              <a:t>signals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hull</a:t>
            </a:r>
            <a:r>
              <a:rPr lang="pt-BR" dirty="0"/>
              <a:t>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a </a:t>
            </a:r>
            <a:r>
              <a:rPr lang="pt-BR" dirty="0" err="1"/>
              <a:t>poor</a:t>
            </a:r>
            <a:r>
              <a:rPr lang="pt-BR" dirty="0"/>
              <a:t> </a:t>
            </a:r>
            <a:r>
              <a:rPr lang="pt-BR" dirty="0" err="1"/>
              <a:t>predictor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popularity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7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2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7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epsilon = 1.0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1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epsilon = 0.9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7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epsilon = 0.8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epsilon = 0.7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02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epsilon = 0.6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01687-1F75-428C-8F08-3DB28E28EF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7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4564-9791-4751-9F11-EF126DCBC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1EBD0-76B1-4223-AA83-772EB4A7A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1527B-9A65-40F5-B9B0-9EB56299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7AF1A-D3BE-433A-8C42-C7CE35DD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4B4D-C1F2-4877-8F7D-E55BCA625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ED31-70A1-4185-81DB-76CBF71F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7494A-3772-4DCF-B5D6-526A3EF14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73BB-B34E-46C6-A45F-4186935B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083D4-B929-4A2A-8E93-9AE99AD0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93A64-93E1-4D10-8A16-2DC69025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8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3E3D8-A622-45EF-A43B-1DBBC6F93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F2D34-A70C-4621-A304-5F6A4145B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D3285-5AD8-472A-9852-C9E4069E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0BB0F-0D71-4AC0-B699-B22B146C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7CC5-4D10-4E02-ADA8-D5AE1150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4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BC7F-C7EA-41D9-906D-A2A9C2F7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CA48-D288-4EBB-84FE-749DB9E24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801D3-FFA6-4484-97F7-F60ACA80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70DE1-0429-4239-B91F-E80FD445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F66E-5010-4B76-9C5E-5E1CA94E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1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A337-D7B1-4332-8B7C-6645A96A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4A266-1E26-4785-BCB0-988550B9C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3346-1833-4173-88A7-10963BB4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A9BE9-803A-4E36-95EC-1DEAE7FA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4479-FB4D-4BA7-8237-9D7D215F3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6E3C-4EC7-48C1-AB65-55C79FF8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38DD-C243-4655-BBB3-7B525FE6A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7D328-E48E-490F-9491-72CE0D173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1AB5D-113B-4EA6-8AAA-0A101D7E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F1137A-3410-4005-B54A-82D52E25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D7C4-7E2E-4F91-BC26-46546E79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2DF0-E4FE-4D23-BC96-E65E50F4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4C190-1885-4701-9CDB-DA3ACD5F3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260CD-BEDE-4538-8CDC-759BB8DCD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A95B0-4EC8-44EB-AD6D-AC9DE26DE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CF19D-CB9B-4F6D-B258-4BE9D495BA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E169-8F7F-4A6B-AF29-858D6E3C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DB63DA-E515-4119-82BF-BAAE7C6E4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C337A-3964-4A55-B6AE-2F454E75E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1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4D1-ED55-48A8-A252-B2B85A64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F1015-3DFB-4F26-BE63-9BD860D7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BF3E64-24DD-422F-9E63-4FC4C66C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2ABF1-3152-44A1-BADA-D1D88A17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6A4BA-C4F4-44DC-AF01-D26BCB03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DD6F9-73D5-43E1-9162-4F556130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E65FA-A46A-4FC9-90D0-4B4DABB3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5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4840-1B9D-413F-A389-4E4DF5A5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E61D6-05B8-42A7-9121-8F08F7E18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FEE17-53CD-4A2F-AE6F-1E30431A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96609-7078-4C85-8C2C-A145BC61C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C8F46-F9A1-4395-85BF-49A66049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CB231-B871-428D-B524-3CCCBEC8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3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B77B-1493-486B-A3DD-4C205A0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C2D33-4715-4F85-9701-85E872DE0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1D60B-9FE5-40A6-821F-A8B365827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B9C8D-D7EC-4D40-A9F4-3887395CB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8A791-6091-4115-9E3A-C883E1CF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AB169-C8E7-4DBA-99BD-2EC0A130A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08532-1F1F-4F22-9F4B-04A38A8AA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F86D8-6A9D-4295-AA99-A3EE26F4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D2CE6-B5BF-42CE-960A-4641BC133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DE2D7-E040-42D6-825A-F703D8D22A05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9624-877A-4F20-8737-EB178EC44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B678-1195-4C3D-B55E-97AA4EE15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646F5-969D-44E5-AEF0-88B40A016D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17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32235C8-AC33-4E25-80A4-281A68217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1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A2F7DC3-7D82-4AEE-8160-E03D3A3B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31"/>
            <a:ext cx="12192000" cy="64759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A73D8D-2FE9-4481-A0C2-98E67FC4F5C4}"/>
              </a:ext>
            </a:extLst>
          </p:cNvPr>
          <p:cNvCxnSpPr/>
          <p:nvPr/>
        </p:nvCxnSpPr>
        <p:spPr>
          <a:xfrm>
            <a:off x="7375239" y="374936"/>
            <a:ext cx="0" cy="281434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983E97-C374-48CF-9A7F-606E93235822}"/>
              </a:ext>
            </a:extLst>
          </p:cNvPr>
          <p:cNvCxnSpPr>
            <a:cxnSpLocks/>
          </p:cNvCxnSpPr>
          <p:nvPr/>
        </p:nvCxnSpPr>
        <p:spPr>
          <a:xfrm flipH="1">
            <a:off x="6455977" y="2840420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754DC7-CD44-4EE3-8317-3A3B9DD19D76}"/>
              </a:ext>
            </a:extLst>
          </p:cNvPr>
          <p:cNvCxnSpPr>
            <a:cxnSpLocks/>
          </p:cNvCxnSpPr>
          <p:nvPr/>
        </p:nvCxnSpPr>
        <p:spPr>
          <a:xfrm flipH="1">
            <a:off x="6455977" y="2425256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B2CB7F-5E24-4D8A-A1D6-57BEA263AE80}"/>
              </a:ext>
            </a:extLst>
          </p:cNvPr>
          <p:cNvCxnSpPr>
            <a:cxnSpLocks/>
          </p:cNvCxnSpPr>
          <p:nvPr/>
        </p:nvCxnSpPr>
        <p:spPr>
          <a:xfrm flipH="1">
            <a:off x="6455977" y="199959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4F6201-F06B-4F8D-82F8-847AAB65F74D}"/>
              </a:ext>
            </a:extLst>
          </p:cNvPr>
          <p:cNvCxnSpPr>
            <a:cxnSpLocks/>
          </p:cNvCxnSpPr>
          <p:nvPr/>
        </p:nvCxnSpPr>
        <p:spPr>
          <a:xfrm flipH="1">
            <a:off x="6455977" y="158180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753AF5-4DCE-46CF-8830-F6CE80CD3BE0}"/>
              </a:ext>
            </a:extLst>
          </p:cNvPr>
          <p:cNvCxnSpPr>
            <a:cxnSpLocks/>
          </p:cNvCxnSpPr>
          <p:nvPr/>
        </p:nvCxnSpPr>
        <p:spPr>
          <a:xfrm flipH="1">
            <a:off x="6455977" y="116401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2E5DFB-2F70-4E21-A2D8-BE0CB53557B5}"/>
              </a:ext>
            </a:extLst>
          </p:cNvPr>
          <p:cNvSpPr/>
          <p:nvPr/>
        </p:nvSpPr>
        <p:spPr>
          <a:xfrm>
            <a:off x="6572860" y="2839155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strongly disagree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0F4692-2726-497E-9BAB-3D79EF569CF0}"/>
              </a:ext>
            </a:extLst>
          </p:cNvPr>
          <p:cNvSpPr/>
          <p:nvPr/>
        </p:nvSpPr>
        <p:spPr>
          <a:xfrm>
            <a:off x="6572860" y="2423888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disagree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243B3F-9553-4042-98DA-8919EEB84EA1}"/>
              </a:ext>
            </a:extLst>
          </p:cNvPr>
          <p:cNvSpPr/>
          <p:nvPr/>
        </p:nvSpPr>
        <p:spPr>
          <a:xfrm>
            <a:off x="6572860" y="2008621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neutral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712EE-8208-4F39-95F4-F13CE122C5B4}"/>
              </a:ext>
            </a:extLst>
          </p:cNvPr>
          <p:cNvSpPr/>
          <p:nvPr/>
        </p:nvSpPr>
        <p:spPr>
          <a:xfrm>
            <a:off x="6572860" y="1593354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agree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579726-0A86-4DB7-B0CC-9DABE86905A5}"/>
              </a:ext>
            </a:extLst>
          </p:cNvPr>
          <p:cNvSpPr/>
          <p:nvPr/>
        </p:nvSpPr>
        <p:spPr>
          <a:xfrm>
            <a:off x="6572860" y="975949"/>
            <a:ext cx="776452" cy="567898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strongly agree</a:t>
            </a:r>
          </a:p>
        </p:txBody>
      </p:sp>
    </p:spTree>
    <p:extLst>
      <p:ext uri="{BB962C8B-B14F-4D97-AF65-F5344CB8AC3E}">
        <p14:creationId xmlns:p14="http://schemas.microsoft.com/office/powerpoint/2010/main" val="54719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6AED150B-AF4C-49F2-8065-A5DAECDA4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A73D8D-2FE9-4481-A0C2-98E67FC4F5C4}"/>
              </a:ext>
            </a:extLst>
          </p:cNvPr>
          <p:cNvCxnSpPr/>
          <p:nvPr/>
        </p:nvCxnSpPr>
        <p:spPr>
          <a:xfrm>
            <a:off x="7301351" y="384172"/>
            <a:ext cx="0" cy="281434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983E97-C374-48CF-9A7F-606E93235822}"/>
              </a:ext>
            </a:extLst>
          </p:cNvPr>
          <p:cNvCxnSpPr>
            <a:cxnSpLocks/>
          </p:cNvCxnSpPr>
          <p:nvPr/>
        </p:nvCxnSpPr>
        <p:spPr>
          <a:xfrm flipH="1">
            <a:off x="6455977" y="2840420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754DC7-CD44-4EE3-8317-3A3B9DD19D76}"/>
              </a:ext>
            </a:extLst>
          </p:cNvPr>
          <p:cNvCxnSpPr>
            <a:cxnSpLocks/>
          </p:cNvCxnSpPr>
          <p:nvPr/>
        </p:nvCxnSpPr>
        <p:spPr>
          <a:xfrm flipH="1">
            <a:off x="6455977" y="2425256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B2CB7F-5E24-4D8A-A1D6-57BEA263AE80}"/>
              </a:ext>
            </a:extLst>
          </p:cNvPr>
          <p:cNvCxnSpPr>
            <a:cxnSpLocks/>
          </p:cNvCxnSpPr>
          <p:nvPr/>
        </p:nvCxnSpPr>
        <p:spPr>
          <a:xfrm flipH="1">
            <a:off x="6455977" y="199959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4F6201-F06B-4F8D-82F8-847AAB65F74D}"/>
              </a:ext>
            </a:extLst>
          </p:cNvPr>
          <p:cNvCxnSpPr>
            <a:cxnSpLocks/>
          </p:cNvCxnSpPr>
          <p:nvPr/>
        </p:nvCxnSpPr>
        <p:spPr>
          <a:xfrm flipH="1">
            <a:off x="6455977" y="158180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753AF5-4DCE-46CF-8830-F6CE80CD3BE0}"/>
              </a:ext>
            </a:extLst>
          </p:cNvPr>
          <p:cNvCxnSpPr>
            <a:cxnSpLocks/>
          </p:cNvCxnSpPr>
          <p:nvPr/>
        </p:nvCxnSpPr>
        <p:spPr>
          <a:xfrm flipH="1">
            <a:off x="6455977" y="1164012"/>
            <a:ext cx="5633544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2E5DFB-2F70-4E21-A2D8-BE0CB53557B5}"/>
              </a:ext>
            </a:extLst>
          </p:cNvPr>
          <p:cNvSpPr/>
          <p:nvPr/>
        </p:nvSpPr>
        <p:spPr>
          <a:xfrm>
            <a:off x="6498972" y="2848391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strongly disagree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0F4692-2726-497E-9BAB-3D79EF569CF0}"/>
              </a:ext>
            </a:extLst>
          </p:cNvPr>
          <p:cNvSpPr/>
          <p:nvPr/>
        </p:nvSpPr>
        <p:spPr>
          <a:xfrm>
            <a:off x="6498972" y="2433124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disagree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243B3F-9553-4042-98DA-8919EEB84EA1}"/>
              </a:ext>
            </a:extLst>
          </p:cNvPr>
          <p:cNvSpPr/>
          <p:nvPr/>
        </p:nvSpPr>
        <p:spPr>
          <a:xfrm>
            <a:off x="6498972" y="2017857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neutral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712EE-8208-4F39-95F4-F13CE122C5B4}"/>
              </a:ext>
            </a:extLst>
          </p:cNvPr>
          <p:cNvSpPr/>
          <p:nvPr/>
        </p:nvSpPr>
        <p:spPr>
          <a:xfrm>
            <a:off x="6498972" y="1602590"/>
            <a:ext cx="776452" cy="36576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agree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579726-0A86-4DB7-B0CC-9DABE86905A5}"/>
              </a:ext>
            </a:extLst>
          </p:cNvPr>
          <p:cNvSpPr/>
          <p:nvPr/>
        </p:nvSpPr>
        <p:spPr>
          <a:xfrm>
            <a:off x="6498972" y="985185"/>
            <a:ext cx="776452" cy="567898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strongly agree</a:t>
            </a:r>
          </a:p>
        </p:txBody>
      </p:sp>
    </p:spTree>
    <p:extLst>
      <p:ext uri="{BB962C8B-B14F-4D97-AF65-F5344CB8AC3E}">
        <p14:creationId xmlns:p14="http://schemas.microsoft.com/office/powerpoint/2010/main" val="276682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F616-434C-46E6-8BB2-DD0F4B21F439}"/>
              </a:ext>
            </a:extLst>
          </p:cNvPr>
          <p:cNvSpPr txBox="1"/>
          <p:nvPr/>
        </p:nvSpPr>
        <p:spPr>
          <a:xfrm>
            <a:off x="711200" y="665018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Fixed</a:t>
            </a:r>
            <a:r>
              <a:rPr lang="pt-BR" dirty="0"/>
              <a:t> epsilon (1.0)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minimal</a:t>
            </a:r>
            <a:r>
              <a:rPr lang="pt-BR" dirty="0"/>
              <a:t> </a:t>
            </a:r>
            <a:r>
              <a:rPr lang="pt-BR" dirty="0" err="1"/>
              <a:t>popularity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0.75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included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Highly</a:t>
            </a:r>
            <a:r>
              <a:rPr lang="pt-BR" dirty="0"/>
              <a:t> </a:t>
            </a:r>
            <a:r>
              <a:rPr lang="pt-BR"/>
              <a:t>Popular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1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2d">
            <a:extLst>
              <a:ext uri="{FF2B5EF4-FFF2-40B4-BE49-F238E27FC236}">
                <a16:creationId xmlns:a16="http://schemas.microsoft.com/office/drawing/2014/main" id="{4796493F-A9E1-47C0-9848-0B2AA530E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3d">
            <a:extLst>
              <a:ext uri="{FF2B5EF4-FFF2-40B4-BE49-F238E27FC236}">
                <a16:creationId xmlns:a16="http://schemas.microsoft.com/office/drawing/2014/main" id="{7D61CC49-DB5F-493C-BD48-7D5D71BF32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4d">
            <a:extLst>
              <a:ext uri="{FF2B5EF4-FFF2-40B4-BE49-F238E27FC236}">
                <a16:creationId xmlns:a16="http://schemas.microsoft.com/office/drawing/2014/main" id="{EEA6FBDF-C652-4698-80C5-5E632BAA9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00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5d">
            <a:extLst>
              <a:ext uri="{FF2B5EF4-FFF2-40B4-BE49-F238E27FC236}">
                <a16:creationId xmlns:a16="http://schemas.microsoft.com/office/drawing/2014/main" id="{887854D6-AF4D-43CC-82E3-FEC58C7C09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6d">
            <a:extLst>
              <a:ext uri="{FF2B5EF4-FFF2-40B4-BE49-F238E27FC236}">
                <a16:creationId xmlns:a16="http://schemas.microsoft.com/office/drawing/2014/main" id="{9930D94A-6092-4F5A-9C9C-B9B19098C6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9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08D83A9-B81F-4007-B8AE-F0F1D8915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31"/>
            <a:ext cx="12192000" cy="6475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1F7F84-F2A8-4D31-AD4C-456490CD632A}"/>
              </a:ext>
            </a:extLst>
          </p:cNvPr>
          <p:cNvSpPr/>
          <p:nvPr/>
        </p:nvSpPr>
        <p:spPr>
          <a:xfrm>
            <a:off x="6625611" y="5693987"/>
            <a:ext cx="2395293" cy="5210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0C65753D-304B-4B71-95DE-1706C1552733}"/>
              </a:ext>
            </a:extLst>
          </p:cNvPr>
          <p:cNvSpPr/>
          <p:nvPr/>
        </p:nvSpPr>
        <p:spPr>
          <a:xfrm rot="16200000">
            <a:off x="10401346" y="891419"/>
            <a:ext cx="1327553" cy="1872734"/>
          </a:xfrm>
          <a:prstGeom prst="triangle">
            <a:avLst>
              <a:gd name="adj" fmla="val 22989"/>
            </a:avLst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60299-DD27-4207-ABE3-2A1804BA17E2}"/>
              </a:ext>
            </a:extLst>
          </p:cNvPr>
          <p:cNvCxnSpPr>
            <a:cxnSpLocks/>
          </p:cNvCxnSpPr>
          <p:nvPr/>
        </p:nvCxnSpPr>
        <p:spPr>
          <a:xfrm>
            <a:off x="10628393" y="2277208"/>
            <a:ext cx="0" cy="2890337"/>
          </a:xfrm>
          <a:prstGeom prst="line">
            <a:avLst/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7D941D3-271A-46B7-9AAB-95D6034DB8C9}"/>
              </a:ext>
            </a:extLst>
          </p:cNvPr>
          <p:cNvSpPr/>
          <p:nvPr/>
        </p:nvSpPr>
        <p:spPr>
          <a:xfrm>
            <a:off x="9284681" y="5693986"/>
            <a:ext cx="1521065" cy="5210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7d">
            <a:extLst>
              <a:ext uri="{FF2B5EF4-FFF2-40B4-BE49-F238E27FC236}">
                <a16:creationId xmlns:a16="http://schemas.microsoft.com/office/drawing/2014/main" id="{7F74580B-ABD0-4B9C-80FF-90FE3CB22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8d">
            <a:extLst>
              <a:ext uri="{FF2B5EF4-FFF2-40B4-BE49-F238E27FC236}">
                <a16:creationId xmlns:a16="http://schemas.microsoft.com/office/drawing/2014/main" id="{3E49016B-70EA-4D4A-A484-706B73AC23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3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9d">
            <a:extLst>
              <a:ext uri="{FF2B5EF4-FFF2-40B4-BE49-F238E27FC236}">
                <a16:creationId xmlns:a16="http://schemas.microsoft.com/office/drawing/2014/main" id="{754A87FE-F1C0-4BF8-A99E-A92A7C4D7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49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10d">
            <a:extLst>
              <a:ext uri="{FF2B5EF4-FFF2-40B4-BE49-F238E27FC236}">
                <a16:creationId xmlns:a16="http://schemas.microsoft.com/office/drawing/2014/main" id="{40145594-F5D6-4942-8F07-47F9B47D0A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1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11d">
            <a:extLst>
              <a:ext uri="{FF2B5EF4-FFF2-40B4-BE49-F238E27FC236}">
                <a16:creationId xmlns:a16="http://schemas.microsoft.com/office/drawing/2014/main" id="{CB10BC68-207A-4547-AC03-F97278333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30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12d">
            <a:extLst>
              <a:ext uri="{FF2B5EF4-FFF2-40B4-BE49-F238E27FC236}">
                <a16:creationId xmlns:a16="http://schemas.microsoft.com/office/drawing/2014/main" id="{E2646332-39FE-4D36-99F6-6BCBD3318C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nel_13d">
            <a:extLst>
              <a:ext uri="{FF2B5EF4-FFF2-40B4-BE49-F238E27FC236}">
                <a16:creationId xmlns:a16="http://schemas.microsoft.com/office/drawing/2014/main" id="{9B202F9C-219C-48AE-86D4-74BD06910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51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77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1BE7431-ABCA-47D8-9595-6E974CE3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346153-5AE7-4325-B16A-A3AE46531854}"/>
              </a:ext>
            </a:extLst>
          </p:cNvPr>
          <p:cNvSpPr/>
          <p:nvPr/>
        </p:nvSpPr>
        <p:spPr>
          <a:xfrm>
            <a:off x="6625611" y="5693987"/>
            <a:ext cx="2395293" cy="52100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525FEF4-3829-4C2A-A5DE-A3D176EC8E4C}"/>
              </a:ext>
            </a:extLst>
          </p:cNvPr>
          <p:cNvSpPr/>
          <p:nvPr/>
        </p:nvSpPr>
        <p:spPr>
          <a:xfrm rot="16200000">
            <a:off x="10401346" y="996924"/>
            <a:ext cx="1327553" cy="1872734"/>
          </a:xfrm>
          <a:prstGeom prst="triangle">
            <a:avLst>
              <a:gd name="adj" fmla="val 22989"/>
            </a:avLst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50AB8C-D050-4D27-918D-217EFF9CF405}"/>
              </a:ext>
            </a:extLst>
          </p:cNvPr>
          <p:cNvCxnSpPr>
            <a:cxnSpLocks/>
          </p:cNvCxnSpPr>
          <p:nvPr/>
        </p:nvCxnSpPr>
        <p:spPr>
          <a:xfrm>
            <a:off x="10628393" y="2277208"/>
            <a:ext cx="0" cy="2890337"/>
          </a:xfrm>
          <a:prstGeom prst="line">
            <a:avLst/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C459CAC-DC4E-493E-99E2-77A148BCEAFA}"/>
              </a:ext>
            </a:extLst>
          </p:cNvPr>
          <p:cNvSpPr/>
          <p:nvPr/>
        </p:nvSpPr>
        <p:spPr>
          <a:xfrm>
            <a:off x="9284681" y="5693986"/>
            <a:ext cx="1521065" cy="5210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0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01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9FE28B2-0635-4417-8B2B-3E2AE11ED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47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3C57A45-7E26-438B-99F6-DC7E5D801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0DA9A35-299D-4943-B0E3-CFA0D5A7F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8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975018A-1FA0-494F-9453-C9FF7CD73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6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DDB98FC-79F0-4FAE-A418-6A5DAF2F5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58"/>
            <a:ext cx="12192000" cy="65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160</Words>
  <Application>Microsoft Office PowerPoint</Application>
  <PresentationFormat>Widescreen</PresentationFormat>
  <Paragraphs>41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Lima</dc:creator>
  <cp:lastModifiedBy>Andre Lima</cp:lastModifiedBy>
  <cp:revision>17</cp:revision>
  <dcterms:created xsi:type="dcterms:W3CDTF">2021-06-09T11:45:53Z</dcterms:created>
  <dcterms:modified xsi:type="dcterms:W3CDTF">2021-06-10T19:42:32Z</dcterms:modified>
</cp:coreProperties>
</file>